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73" r:id="rId4"/>
    <p:sldId id="274" r:id="rId5"/>
    <p:sldId id="275" r:id="rId6"/>
    <p:sldId id="276" r:id="rId7"/>
    <p:sldId id="277" r:id="rId8"/>
    <p:sldId id="278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3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Takata" userId="0c2abd30-553d-4831-b875-2f4802f870e6" providerId="ADAL" clId="{563B3088-87C7-4C6E-9852-FF3E6FBE0632}"/>
    <pc:docChg chg="undo redo custSel addSld delSld modSld">
      <pc:chgData name="Mark Takata" userId="0c2abd30-553d-4831-b875-2f4802f870e6" providerId="ADAL" clId="{563B3088-87C7-4C6E-9852-FF3E6FBE0632}" dt="2022-06-23T01:17:08.756" v="655"/>
      <pc:docMkLst>
        <pc:docMk/>
      </pc:docMkLst>
      <pc:sldChg chg="modSp mod">
        <pc:chgData name="Mark Takata" userId="0c2abd30-553d-4831-b875-2f4802f870e6" providerId="ADAL" clId="{563B3088-87C7-4C6E-9852-FF3E6FBE0632}" dt="2022-06-20T23:46:14.919" v="0" actId="20577"/>
        <pc:sldMkLst>
          <pc:docMk/>
          <pc:sldMk cId="984175940" sldId="256"/>
        </pc:sldMkLst>
        <pc:spChg chg="mod">
          <ac:chgData name="Mark Takata" userId="0c2abd30-553d-4831-b875-2f4802f870e6" providerId="ADAL" clId="{563B3088-87C7-4C6E-9852-FF3E6FBE0632}" dt="2022-06-20T23:46:14.919" v="0" actId="20577"/>
          <ac:spMkLst>
            <pc:docMk/>
            <pc:sldMk cId="984175940" sldId="256"/>
            <ac:spMk id="2" creationId="{D8444F19-245A-4C9C-B376-0DD0C418986E}"/>
          </ac:spMkLst>
        </pc:spChg>
      </pc:sldChg>
      <pc:sldChg chg="modSp mod">
        <pc:chgData name="Mark Takata" userId="0c2abd30-553d-4831-b875-2f4802f870e6" providerId="ADAL" clId="{563B3088-87C7-4C6E-9852-FF3E6FBE0632}" dt="2022-06-20T23:46:53.023" v="13" actId="6549"/>
        <pc:sldMkLst>
          <pc:docMk/>
          <pc:sldMk cId="1158996489" sldId="272"/>
        </pc:sldMkLst>
        <pc:spChg chg="mod">
          <ac:chgData name="Mark Takata" userId="0c2abd30-553d-4831-b875-2f4802f870e6" providerId="ADAL" clId="{563B3088-87C7-4C6E-9852-FF3E6FBE0632}" dt="2022-06-20T23:46:53.023" v="13" actId="6549"/>
          <ac:spMkLst>
            <pc:docMk/>
            <pc:sldMk cId="1158996489" sldId="272"/>
            <ac:spMk id="3" creationId="{5320BCF2-C1CA-478D-A654-9C2BCA4E286F}"/>
          </ac:spMkLst>
        </pc:spChg>
      </pc:sldChg>
      <pc:sldChg chg="modSp mod">
        <pc:chgData name="Mark Takata" userId="0c2abd30-553d-4831-b875-2f4802f870e6" providerId="ADAL" clId="{563B3088-87C7-4C6E-9852-FF3E6FBE0632}" dt="2022-06-21T01:32:03.433" v="130" actId="113"/>
        <pc:sldMkLst>
          <pc:docMk/>
          <pc:sldMk cId="1484688064" sldId="273"/>
        </pc:sldMkLst>
        <pc:spChg chg="mod">
          <ac:chgData name="Mark Takata" userId="0c2abd30-553d-4831-b875-2f4802f870e6" providerId="ADAL" clId="{563B3088-87C7-4C6E-9852-FF3E6FBE0632}" dt="2022-06-21T01:32:03.433" v="130" actId="113"/>
          <ac:spMkLst>
            <pc:docMk/>
            <pc:sldMk cId="1484688064" sldId="273"/>
            <ac:spMk id="2" creationId="{B590CF8F-CD49-415D-9B65-7FABA1A3CA13}"/>
          </ac:spMkLst>
        </pc:spChg>
        <pc:spChg chg="mod">
          <ac:chgData name="Mark Takata" userId="0c2abd30-553d-4831-b875-2f4802f870e6" providerId="ADAL" clId="{563B3088-87C7-4C6E-9852-FF3E6FBE0632}" dt="2022-06-20T23:53:53.813" v="17" actId="20577"/>
          <ac:spMkLst>
            <pc:docMk/>
            <pc:sldMk cId="1484688064" sldId="273"/>
            <ac:spMk id="7" creationId="{5DADD951-D6E7-4EAB-8DA3-C6652799D104}"/>
          </ac:spMkLst>
        </pc:spChg>
      </pc:sldChg>
      <pc:sldChg chg="modSp add mod">
        <pc:chgData name="Mark Takata" userId="0c2abd30-553d-4831-b875-2f4802f870e6" providerId="ADAL" clId="{563B3088-87C7-4C6E-9852-FF3E6FBE0632}" dt="2022-06-23T00:23:14.943" v="545" actId="255"/>
        <pc:sldMkLst>
          <pc:docMk/>
          <pc:sldMk cId="3985444086" sldId="274"/>
        </pc:sldMkLst>
        <pc:spChg chg="mod">
          <ac:chgData name="Mark Takata" userId="0c2abd30-553d-4831-b875-2f4802f870e6" providerId="ADAL" clId="{563B3088-87C7-4C6E-9852-FF3E6FBE0632}" dt="2022-06-23T00:23:14.943" v="545" actId="255"/>
          <ac:spMkLst>
            <pc:docMk/>
            <pc:sldMk cId="3985444086" sldId="274"/>
            <ac:spMk id="2" creationId="{B590CF8F-CD49-415D-9B65-7FABA1A3CA13}"/>
          </ac:spMkLst>
        </pc:spChg>
        <pc:spChg chg="mod">
          <ac:chgData name="Mark Takata" userId="0c2abd30-553d-4831-b875-2f4802f870e6" providerId="ADAL" clId="{563B3088-87C7-4C6E-9852-FF3E6FBE0632}" dt="2022-06-21T01:35:37.683" v="153" actId="20577"/>
          <ac:spMkLst>
            <pc:docMk/>
            <pc:sldMk cId="3985444086" sldId="274"/>
            <ac:spMk id="7" creationId="{5DADD951-D6E7-4EAB-8DA3-C6652799D104}"/>
          </ac:spMkLst>
        </pc:spChg>
      </pc:sldChg>
      <pc:sldChg chg="modSp add mod">
        <pc:chgData name="Mark Takata" userId="0c2abd30-553d-4831-b875-2f4802f870e6" providerId="ADAL" clId="{563B3088-87C7-4C6E-9852-FF3E6FBE0632}" dt="2022-06-23T00:27:05.322" v="552" actId="255"/>
        <pc:sldMkLst>
          <pc:docMk/>
          <pc:sldMk cId="1507328639" sldId="275"/>
        </pc:sldMkLst>
        <pc:spChg chg="mod">
          <ac:chgData name="Mark Takata" userId="0c2abd30-553d-4831-b875-2f4802f870e6" providerId="ADAL" clId="{563B3088-87C7-4C6E-9852-FF3E6FBE0632}" dt="2022-06-23T00:27:05.322" v="552" actId="255"/>
          <ac:spMkLst>
            <pc:docMk/>
            <pc:sldMk cId="1507328639" sldId="275"/>
            <ac:spMk id="2" creationId="{B590CF8F-CD49-415D-9B65-7FABA1A3CA13}"/>
          </ac:spMkLst>
        </pc:spChg>
        <pc:spChg chg="mod">
          <ac:chgData name="Mark Takata" userId="0c2abd30-553d-4831-b875-2f4802f870e6" providerId="ADAL" clId="{563B3088-87C7-4C6E-9852-FF3E6FBE0632}" dt="2022-06-21T01:48:31.534" v="299" actId="20577"/>
          <ac:spMkLst>
            <pc:docMk/>
            <pc:sldMk cId="1507328639" sldId="275"/>
            <ac:spMk id="7" creationId="{5DADD951-D6E7-4EAB-8DA3-C6652799D104}"/>
          </ac:spMkLst>
        </pc:spChg>
      </pc:sldChg>
      <pc:sldChg chg="del">
        <pc:chgData name="Mark Takata" userId="0c2abd30-553d-4831-b875-2f4802f870e6" providerId="ADAL" clId="{563B3088-87C7-4C6E-9852-FF3E6FBE0632}" dt="2022-06-20T23:46:40.145" v="9" actId="2696"/>
        <pc:sldMkLst>
          <pc:docMk/>
          <pc:sldMk cId="2311205800" sldId="275"/>
        </pc:sldMkLst>
      </pc:sldChg>
      <pc:sldChg chg="modSp add mod">
        <pc:chgData name="Mark Takata" userId="0c2abd30-553d-4831-b875-2f4802f870e6" providerId="ADAL" clId="{563B3088-87C7-4C6E-9852-FF3E6FBE0632}" dt="2022-06-23T00:38:55.910" v="570" actId="20577"/>
        <pc:sldMkLst>
          <pc:docMk/>
          <pc:sldMk cId="3431800570" sldId="276"/>
        </pc:sldMkLst>
        <pc:spChg chg="mod">
          <ac:chgData name="Mark Takata" userId="0c2abd30-553d-4831-b875-2f4802f870e6" providerId="ADAL" clId="{563B3088-87C7-4C6E-9852-FF3E6FBE0632}" dt="2022-06-23T00:38:55.910" v="570" actId="20577"/>
          <ac:spMkLst>
            <pc:docMk/>
            <pc:sldMk cId="3431800570" sldId="276"/>
            <ac:spMk id="2" creationId="{B590CF8F-CD49-415D-9B65-7FABA1A3CA13}"/>
          </ac:spMkLst>
        </pc:spChg>
        <pc:spChg chg="mod">
          <ac:chgData name="Mark Takata" userId="0c2abd30-553d-4831-b875-2f4802f870e6" providerId="ADAL" clId="{563B3088-87C7-4C6E-9852-FF3E6FBE0632}" dt="2022-06-21T01:48:59.848" v="346" actId="20577"/>
          <ac:spMkLst>
            <pc:docMk/>
            <pc:sldMk cId="3431800570" sldId="276"/>
            <ac:spMk id="7" creationId="{5DADD951-D6E7-4EAB-8DA3-C6652799D104}"/>
          </ac:spMkLst>
        </pc:spChg>
      </pc:sldChg>
      <pc:sldChg chg="modSp add mod">
        <pc:chgData name="Mark Takata" userId="0c2abd30-553d-4831-b875-2f4802f870e6" providerId="ADAL" clId="{563B3088-87C7-4C6E-9852-FF3E6FBE0632}" dt="2022-06-23T01:13:41.708" v="578" actId="255"/>
        <pc:sldMkLst>
          <pc:docMk/>
          <pc:sldMk cId="2242779212" sldId="277"/>
        </pc:sldMkLst>
        <pc:spChg chg="mod">
          <ac:chgData name="Mark Takata" userId="0c2abd30-553d-4831-b875-2f4802f870e6" providerId="ADAL" clId="{563B3088-87C7-4C6E-9852-FF3E6FBE0632}" dt="2022-06-23T01:13:41.708" v="578" actId="255"/>
          <ac:spMkLst>
            <pc:docMk/>
            <pc:sldMk cId="2242779212" sldId="277"/>
            <ac:spMk id="2" creationId="{B590CF8F-CD49-415D-9B65-7FABA1A3CA13}"/>
          </ac:spMkLst>
        </pc:spChg>
        <pc:spChg chg="mod">
          <ac:chgData name="Mark Takata" userId="0c2abd30-553d-4831-b875-2f4802f870e6" providerId="ADAL" clId="{563B3088-87C7-4C6E-9852-FF3E6FBE0632}" dt="2022-06-21T01:51:26.528" v="446" actId="20577"/>
          <ac:spMkLst>
            <pc:docMk/>
            <pc:sldMk cId="2242779212" sldId="277"/>
            <ac:spMk id="7" creationId="{5DADD951-D6E7-4EAB-8DA3-C6652799D104}"/>
          </ac:spMkLst>
        </pc:spChg>
      </pc:sldChg>
      <pc:sldChg chg="del">
        <pc:chgData name="Mark Takata" userId="0c2abd30-553d-4831-b875-2f4802f870e6" providerId="ADAL" clId="{563B3088-87C7-4C6E-9852-FF3E6FBE0632}" dt="2022-06-20T23:46:38.038" v="8" actId="2696"/>
        <pc:sldMkLst>
          <pc:docMk/>
          <pc:sldMk cId="414936458" sldId="278"/>
        </pc:sldMkLst>
      </pc:sldChg>
      <pc:sldChg chg="modSp add mod">
        <pc:chgData name="Mark Takata" userId="0c2abd30-553d-4831-b875-2f4802f870e6" providerId="ADAL" clId="{563B3088-87C7-4C6E-9852-FF3E6FBE0632}" dt="2022-06-23T01:17:08.756" v="655"/>
        <pc:sldMkLst>
          <pc:docMk/>
          <pc:sldMk cId="2969168406" sldId="278"/>
        </pc:sldMkLst>
        <pc:spChg chg="mod">
          <ac:chgData name="Mark Takata" userId="0c2abd30-553d-4831-b875-2f4802f870e6" providerId="ADAL" clId="{563B3088-87C7-4C6E-9852-FF3E6FBE0632}" dt="2022-06-23T01:17:08.756" v="655"/>
          <ac:spMkLst>
            <pc:docMk/>
            <pc:sldMk cId="2969168406" sldId="278"/>
            <ac:spMk id="2" creationId="{B590CF8F-CD49-415D-9B65-7FABA1A3CA13}"/>
          </ac:spMkLst>
        </pc:spChg>
        <pc:spChg chg="mod">
          <ac:chgData name="Mark Takata" userId="0c2abd30-553d-4831-b875-2f4802f870e6" providerId="ADAL" clId="{563B3088-87C7-4C6E-9852-FF3E6FBE0632}" dt="2022-06-23T01:14:58.326" v="597" actId="20577"/>
          <ac:spMkLst>
            <pc:docMk/>
            <pc:sldMk cId="2969168406" sldId="278"/>
            <ac:spMk id="7" creationId="{5DADD951-D6E7-4EAB-8DA3-C6652799D104}"/>
          </ac:spMkLst>
        </pc:spChg>
      </pc:sldChg>
      <pc:sldChg chg="add del">
        <pc:chgData name="Mark Takata" userId="0c2abd30-553d-4831-b875-2f4802f870e6" providerId="ADAL" clId="{563B3088-87C7-4C6E-9852-FF3E6FBE0632}" dt="2022-06-23T01:14:35.463" v="579" actId="2696"/>
        <pc:sldMkLst>
          <pc:docMk/>
          <pc:sldMk cId="3370181706" sldId="278"/>
        </pc:sldMkLst>
      </pc:sldChg>
      <pc:sldChg chg="del">
        <pc:chgData name="Mark Takata" userId="0c2abd30-553d-4831-b875-2f4802f870e6" providerId="ADAL" clId="{563B3088-87C7-4C6E-9852-FF3E6FBE0632}" dt="2022-06-20T23:46:36.268" v="7" actId="2696"/>
        <pc:sldMkLst>
          <pc:docMk/>
          <pc:sldMk cId="1587026973" sldId="279"/>
        </pc:sldMkLst>
      </pc:sldChg>
      <pc:sldChg chg="del">
        <pc:chgData name="Mark Takata" userId="0c2abd30-553d-4831-b875-2f4802f870e6" providerId="ADAL" clId="{563B3088-87C7-4C6E-9852-FF3E6FBE0632}" dt="2022-06-20T23:46:34.187" v="6" actId="2696"/>
        <pc:sldMkLst>
          <pc:docMk/>
          <pc:sldMk cId="2449136603" sldId="280"/>
        </pc:sldMkLst>
      </pc:sldChg>
      <pc:sldChg chg="del">
        <pc:chgData name="Mark Takata" userId="0c2abd30-553d-4831-b875-2f4802f870e6" providerId="ADAL" clId="{563B3088-87C7-4C6E-9852-FF3E6FBE0632}" dt="2022-06-20T23:46:31.628" v="5" actId="2696"/>
        <pc:sldMkLst>
          <pc:docMk/>
          <pc:sldMk cId="2596404686" sldId="281"/>
        </pc:sldMkLst>
      </pc:sldChg>
      <pc:sldChg chg="del">
        <pc:chgData name="Mark Takata" userId="0c2abd30-553d-4831-b875-2f4802f870e6" providerId="ADAL" clId="{563B3088-87C7-4C6E-9852-FF3E6FBE0632}" dt="2022-06-20T23:46:29.070" v="4" actId="2696"/>
        <pc:sldMkLst>
          <pc:docMk/>
          <pc:sldMk cId="3663584460" sldId="282"/>
        </pc:sldMkLst>
      </pc:sldChg>
      <pc:sldChg chg="del">
        <pc:chgData name="Mark Takata" userId="0c2abd30-553d-4831-b875-2f4802f870e6" providerId="ADAL" clId="{563B3088-87C7-4C6E-9852-FF3E6FBE0632}" dt="2022-06-20T23:46:26.858" v="3" actId="2696"/>
        <pc:sldMkLst>
          <pc:docMk/>
          <pc:sldMk cId="1983775419" sldId="283"/>
        </pc:sldMkLst>
      </pc:sldChg>
      <pc:sldChg chg="del">
        <pc:chgData name="Mark Takata" userId="0c2abd30-553d-4831-b875-2f4802f870e6" providerId="ADAL" clId="{563B3088-87C7-4C6E-9852-FF3E6FBE0632}" dt="2022-06-20T23:46:25.013" v="2" actId="2696"/>
        <pc:sldMkLst>
          <pc:docMk/>
          <pc:sldMk cId="3062512183" sldId="284"/>
        </pc:sldMkLst>
      </pc:sldChg>
      <pc:sldChg chg="del">
        <pc:chgData name="Mark Takata" userId="0c2abd30-553d-4831-b875-2f4802f870e6" providerId="ADAL" clId="{563B3088-87C7-4C6E-9852-FF3E6FBE0632}" dt="2022-06-20T23:46:22.521" v="1" actId="2696"/>
        <pc:sldMkLst>
          <pc:docMk/>
          <pc:sldMk cId="3195672599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E7FB4-34ED-4E90-9DAC-1B9BC9974CC3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043DF-FC62-491E-8AAE-196DDC609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33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DA4BE0B-4CCB-43E9-8E52-6B2DCF549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5917709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4278" y="4123943"/>
            <a:ext cx="5908563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Adobe">
            <a:extLst>
              <a:ext uri="{FF2B5EF4-FFF2-40B4-BE49-F238E27FC236}">
                <a16:creationId xmlns:a16="http://schemas.microsoft.com/office/drawing/2014/main" id="{20C5AD4F-DFA9-4AEA-80AB-701796771A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26" y="2904990"/>
            <a:ext cx="704135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31924"/>
            <a:ext cx="11585496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158D-7686-4798-A37F-A3C9C80AF28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605B1-7064-47FF-8580-B99CF7707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9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831" y="1435608"/>
            <a:ext cx="11588466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158D-7686-4798-A37F-A3C9C80AF28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1193" y="6565991"/>
            <a:ext cx="4325207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605B1-7064-47FF-8580-B99CF7707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33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FA0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4" name="Picture 3" descr="Adobe">
            <a:extLst>
              <a:ext uri="{FF2B5EF4-FFF2-40B4-BE49-F238E27FC236}">
                <a16:creationId xmlns:a16="http://schemas.microsoft.com/office/drawing/2014/main" id="{B2F3ECA4-F153-4AF8-AB4D-C18D0FC5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93" y="2759988"/>
            <a:ext cx="980590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8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- Document Cloud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52290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crobat">
            <a:extLst>
              <a:ext uri="{FF2B5EF4-FFF2-40B4-BE49-F238E27FC236}">
                <a16:creationId xmlns:a16="http://schemas.microsoft.com/office/drawing/2014/main" id="{F4C337C9-9727-46FB-82D9-629A4DB46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26" y="2748128"/>
            <a:ext cx="704135" cy="6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1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CC74711-D0D9-4EF3-AA54-212501050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18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F31999B-4BB1-4F65-901F-A70306D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269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65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499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158D-7686-4798-A37F-A3C9C80AF28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605B1-7064-47FF-8580-B99CF7707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7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92212"/>
            <a:ext cx="11582400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158D-7686-4798-A37F-A3C9C80AF28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605B1-7064-47FF-8580-B99CF7707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3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39DE83E-20D3-4261-A267-C9120A3C9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914400"/>
            <a:ext cx="8012231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544" y="1920240"/>
            <a:ext cx="8012231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56100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744" y="6528876"/>
            <a:ext cx="187457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7473" y="6987750"/>
            <a:ext cx="1016000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3BC2158D-7686-4798-A37F-A3C9C80AF286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193" y="6565991"/>
            <a:ext cx="4325207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3393" y="6572445"/>
            <a:ext cx="56521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fld id="{6E3605B1-7064-47FF-8580-B99CF7707AE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87507"/>
            <a:ext cx="11582400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192212"/>
            <a:ext cx="11582400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pic>
        <p:nvPicPr>
          <p:cNvPr id="15" name="Picture 14" descr="Adobe">
            <a:extLst>
              <a:ext uri="{FF2B5EF4-FFF2-40B4-BE49-F238E27FC236}">
                <a16:creationId xmlns:a16="http://schemas.microsoft.com/office/drawing/2014/main" id="{808C8D85-B7FB-4502-93F8-C85049062F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3314" y="6578696"/>
            <a:ext cx="566225" cy="14713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/>
        </p:nvSpPr>
        <p:spPr>
          <a:xfrm>
            <a:off x="2958200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/>
        </p:nvSpPr>
        <p:spPr>
          <a:xfrm>
            <a:off x="6009137" y="-552841"/>
            <a:ext cx="18279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/>
        </p:nvSpPr>
        <p:spPr>
          <a:xfrm>
            <a:off x="9047639" y="-552841"/>
            <a:ext cx="1843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/>
        </p:nvSpPr>
        <p:spPr>
          <a:xfrm>
            <a:off x="-509556" y="3737819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/>
        </p:nvCxnSpPr>
        <p:spPr>
          <a:xfrm>
            <a:off x="8128001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/>
        </p:nvCxnSpPr>
        <p:spPr>
          <a:xfrm>
            <a:off x="4067338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/>
        </p:nvSpPr>
        <p:spPr>
          <a:xfrm>
            <a:off x="8039352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/>
        </p:nvSpPr>
        <p:spPr>
          <a:xfrm>
            <a:off x="3984947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/>
        </p:nvCxnSpPr>
        <p:spPr>
          <a:xfrm>
            <a:off x="3048000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/>
        </p:nvCxnSpPr>
        <p:spPr>
          <a:xfrm>
            <a:off x="6095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/>
        </p:nvCxnSpPr>
        <p:spPr>
          <a:xfrm>
            <a:off x="9143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/>
        </p:nvCxnSpPr>
        <p:spPr>
          <a:xfrm>
            <a:off x="-316810" y="3814763"/>
            <a:ext cx="22944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/>
        </p:nvSpPr>
        <p:spPr>
          <a:xfrm>
            <a:off x="135925" y="-549443"/>
            <a:ext cx="232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/>
        </p:nvSpPr>
        <p:spPr>
          <a:xfrm>
            <a:off x="12338675" y="1589"/>
            <a:ext cx="68559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/>
        </p:nvSpPr>
        <p:spPr>
          <a:xfrm>
            <a:off x="12338675" y="6440488"/>
            <a:ext cx="68559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/>
        </p:nvSpPr>
        <p:spPr>
          <a:xfrm>
            <a:off x="12338675" y="1193800"/>
            <a:ext cx="68559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/>
        </p:nvSpPr>
        <p:spPr>
          <a:xfrm>
            <a:off x="12492605" y="443808"/>
            <a:ext cx="2308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/>
        </p:nvSpPr>
        <p:spPr>
          <a:xfrm>
            <a:off x="12492606" y="6495357"/>
            <a:ext cx="3463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/>
        </p:nvSpPr>
        <p:spPr>
          <a:xfrm>
            <a:off x="12492606" y="3629868"/>
            <a:ext cx="4361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/>
        </p:nvCxnSpPr>
        <p:spPr>
          <a:xfrm>
            <a:off x="12338675" y="6440488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/>
        </p:nvCxnSpPr>
        <p:spPr>
          <a:xfrm>
            <a:off x="12338675" y="1193799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6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FA0F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5ACBF0"/>
          </p15:clr>
        </p15:guide>
        <p15:guide id="2" pos="4032">
          <p15:clr>
            <a:srgbClr val="FDE53C"/>
          </p15:clr>
        </p15:guide>
        <p15:guide id="3" pos="3651">
          <p15:clr>
            <a:srgbClr val="FDE53C"/>
          </p15:clr>
        </p15:guide>
        <p15:guide id="4" pos="5758">
          <p15:clr>
            <a:srgbClr val="5ACBF0"/>
          </p15:clr>
        </p15:guide>
        <p15:guide id="5" pos="7488">
          <p15:clr>
            <a:srgbClr val="A4A3A4"/>
          </p15:clr>
        </p15:guide>
        <p15:guide id="6" pos="1919">
          <p15:clr>
            <a:srgbClr val="5ACBF0"/>
          </p15:clr>
        </p15:guide>
        <p15:guide id="7" pos="191">
          <p15:clr>
            <a:srgbClr val="A4A3A4"/>
          </p15:clr>
        </p15:guide>
        <p15:guide id="8" orient="horz" pos="2405">
          <p15:clr>
            <a:srgbClr val="5ACBF0"/>
          </p15:clr>
        </p15:guide>
        <p15:guide id="11" orient="horz" pos="751">
          <p15:clr>
            <a:srgbClr val="F26B43"/>
          </p15:clr>
        </p15:guide>
        <p15:guide id="14" orient="horz" pos="4057">
          <p15:clr>
            <a:srgbClr val="F26B43"/>
          </p15:clr>
        </p15:guide>
        <p15:guide id="15" orient="horz" pos="3924">
          <p15:clr>
            <a:srgbClr val="A4A3A4"/>
          </p15:clr>
        </p15:guide>
        <p15:guide id="17" pos="2560">
          <p15:clr>
            <a:srgbClr val="C35EA4"/>
          </p15:clr>
        </p15:guide>
        <p15:guide id="18" pos="5120">
          <p15:clr>
            <a:srgbClr val="C35EA4"/>
          </p15:clr>
        </p15:guide>
        <p15:guide id="19" pos="1728">
          <p15:clr>
            <a:srgbClr val="FDE53C"/>
          </p15:clr>
        </p15:guide>
        <p15:guide id="20" pos="2106">
          <p15:clr>
            <a:srgbClr val="FDE53C"/>
          </p15:clr>
        </p15:guide>
        <p15:guide id="21" pos="2369">
          <p15:clr>
            <a:srgbClr val="9FCC3B"/>
          </p15:clr>
        </p15:guide>
        <p15:guide id="22" pos="2749">
          <p15:clr>
            <a:srgbClr val="9FCC3B"/>
          </p15:clr>
        </p15:guide>
        <p15:guide id="23" pos="4925">
          <p15:clr>
            <a:srgbClr val="9FCC3B"/>
          </p15:clr>
        </p15:guide>
        <p15:guide id="24" pos="5309">
          <p15:clr>
            <a:srgbClr val="9FCC3B"/>
          </p15:clr>
        </p15:guide>
        <p15:guide id="25" pos="5565">
          <p15:clr>
            <a:srgbClr val="FDE53C"/>
          </p15:clr>
        </p15:guide>
        <p15:guide id="26" pos="5947">
          <p15:clr>
            <a:srgbClr val="FDE53C"/>
          </p15:clr>
        </p15:guide>
        <p15:guide id="27" orient="horz" pos="2594">
          <p15:clr>
            <a:srgbClr val="FDE53C"/>
          </p15:clr>
        </p15:guide>
        <p15:guide id="28" orient="horz" pos="2208">
          <p15:clr>
            <a:srgbClr val="FDE53C"/>
          </p15:clr>
        </p15:guide>
        <p15:guide id="35" orient="horz" pos="1053">
          <p15:clr>
            <a:srgbClr val="FDE53C"/>
          </p15:clr>
        </p15:guide>
        <p15:guide id="36" orient="horz" pos="89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marktakata/" TargetMode="External"/><Relationship Id="rId5" Type="http://schemas.openxmlformats.org/officeDocument/2006/relationships/hyperlink" Target="https://github.com/MarkRTakata/" TargetMode="External"/><Relationship Id="rId4" Type="http://schemas.openxmlformats.org/officeDocument/2006/relationships/hyperlink" Target="mailto:Takata@adob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4F19-245A-4C9C-B376-0DD0C4189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142880" cy="1216152"/>
          </a:xfrm>
        </p:spPr>
        <p:txBody>
          <a:bodyPr/>
          <a:lstStyle/>
          <a:p>
            <a:r>
              <a:rPr lang="en-US" sz="3200" dirty="0"/>
              <a:t>Adobe ColdFusion Administrator – PT2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1B7EB-E4A0-4B57-A583-4B58BC4CE3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Takata</a:t>
            </a:r>
            <a:br>
              <a:rPr lang="en-US" dirty="0"/>
            </a:br>
            <a:r>
              <a:rPr lang="en-US" sz="1600" i="1" dirty="0"/>
              <a:t>Adobe ColdFusion Technical Evangelist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8417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61D119-D76A-4013-BC81-4774E6549F06}"/>
              </a:ext>
            </a:extLst>
          </p:cNvPr>
          <p:cNvSpPr/>
          <p:nvPr/>
        </p:nvSpPr>
        <p:spPr>
          <a:xfrm>
            <a:off x="641349" y="2574250"/>
            <a:ext cx="3773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6"/>
                </a:solidFill>
                <a:effectLst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842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ADD951-D6E7-4EAB-8DA3-C6652799D104}"/>
              </a:ext>
            </a:extLst>
          </p:cNvPr>
          <p:cNvSpPr/>
          <p:nvPr/>
        </p:nvSpPr>
        <p:spPr>
          <a:xfrm>
            <a:off x="833854" y="-48634"/>
            <a:ext cx="13966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000" b="1" cap="none" spc="0" dirty="0">
                <a:ln/>
                <a:solidFill>
                  <a:schemeClr val="accent6"/>
                </a:solidFill>
                <a:effectLst/>
              </a:rPr>
              <a:t>SAML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0CF8F-CD49-415D-9B65-7FABA1A3CA13}"/>
              </a:ext>
            </a:extLst>
          </p:cNvPr>
          <p:cNvSpPr txBox="1"/>
          <p:nvPr/>
        </p:nvSpPr>
        <p:spPr>
          <a:xfrm>
            <a:off x="938463" y="878305"/>
            <a:ext cx="79769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IDP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SP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b="1" dirty="0"/>
              <a:t>Single Sign On With ColdFusion SAML</a:t>
            </a:r>
            <a:br>
              <a:rPr lang="en-US" sz="3600" dirty="0"/>
            </a:br>
            <a:r>
              <a:rPr lang="en-US" sz="3600" dirty="0"/>
              <a:t>by Edwin Samuel Jonathon (samueljo@adobe.com)</a:t>
            </a:r>
            <a:br>
              <a:rPr lang="en-US" sz="3600" dirty="0"/>
            </a:br>
            <a:r>
              <a:rPr lang="en-US" sz="3600" dirty="0"/>
              <a:t>https://video.tv.adobe.com/v/328795</a:t>
            </a:r>
          </a:p>
        </p:txBody>
      </p:sp>
    </p:spTree>
    <p:extLst>
      <p:ext uri="{BB962C8B-B14F-4D97-AF65-F5344CB8AC3E}">
        <p14:creationId xmlns:p14="http://schemas.microsoft.com/office/powerpoint/2010/main" val="148468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ADD951-D6E7-4EAB-8DA3-C6652799D104}"/>
              </a:ext>
            </a:extLst>
          </p:cNvPr>
          <p:cNvSpPr/>
          <p:nvPr/>
        </p:nvSpPr>
        <p:spPr>
          <a:xfrm>
            <a:off x="833854" y="-48634"/>
            <a:ext cx="55146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000" b="1" cap="none" spc="0" dirty="0">
                <a:ln/>
                <a:solidFill>
                  <a:schemeClr val="accent6"/>
                </a:solidFill>
                <a:effectLst/>
              </a:rPr>
              <a:t>Packaging &amp; Deployment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0CF8F-CD49-415D-9B65-7FABA1A3CA13}"/>
              </a:ext>
            </a:extLst>
          </p:cNvPr>
          <p:cNvSpPr txBox="1"/>
          <p:nvPr/>
        </p:nvSpPr>
        <p:spPr>
          <a:xfrm>
            <a:off x="938463" y="878305"/>
            <a:ext cx="79769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CAR (ColdFusion Archive)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Creation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WAR/EAR (JEE Archives)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2000" dirty="0"/>
              <a:t>https://helpx.adobe.com/coldfusion/configuring-administering/deploying-coldfusion-applications.html</a:t>
            </a:r>
          </a:p>
        </p:txBody>
      </p:sp>
    </p:spTree>
    <p:extLst>
      <p:ext uri="{BB962C8B-B14F-4D97-AF65-F5344CB8AC3E}">
        <p14:creationId xmlns:p14="http://schemas.microsoft.com/office/powerpoint/2010/main" val="398544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ADD951-D6E7-4EAB-8DA3-C6652799D104}"/>
              </a:ext>
            </a:extLst>
          </p:cNvPr>
          <p:cNvSpPr/>
          <p:nvPr/>
        </p:nvSpPr>
        <p:spPr>
          <a:xfrm>
            <a:off x="833854" y="-48634"/>
            <a:ext cx="53330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000" b="1" cap="none" spc="0" dirty="0">
                <a:ln/>
                <a:solidFill>
                  <a:schemeClr val="accent6"/>
                </a:solidFill>
                <a:effectLst/>
              </a:rPr>
              <a:t>Enterprise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0CF8F-CD49-415D-9B65-7FABA1A3CA13}"/>
              </a:ext>
            </a:extLst>
          </p:cNvPr>
          <p:cNvSpPr txBox="1"/>
          <p:nvPr/>
        </p:nvSpPr>
        <p:spPr>
          <a:xfrm>
            <a:off x="938463" y="878305"/>
            <a:ext cx="797693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Instance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Cluster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2000" dirty="0"/>
              <a:t>https://helpx.adobe.com/coldfusion/configuring-administering/using-multiple-server-instances.html</a:t>
            </a:r>
          </a:p>
        </p:txBody>
      </p:sp>
    </p:spTree>
    <p:extLst>
      <p:ext uri="{BB962C8B-B14F-4D97-AF65-F5344CB8AC3E}">
        <p14:creationId xmlns:p14="http://schemas.microsoft.com/office/powerpoint/2010/main" val="1507328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ADD951-D6E7-4EAB-8DA3-C6652799D104}"/>
              </a:ext>
            </a:extLst>
          </p:cNvPr>
          <p:cNvSpPr/>
          <p:nvPr/>
        </p:nvSpPr>
        <p:spPr>
          <a:xfrm>
            <a:off x="833854" y="-48634"/>
            <a:ext cx="393082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000" b="1" cap="none" spc="0" dirty="0">
                <a:ln/>
                <a:solidFill>
                  <a:schemeClr val="accent6"/>
                </a:solidFill>
                <a:effectLst/>
              </a:rPr>
              <a:t>Package Manager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0CF8F-CD49-415D-9B65-7FABA1A3CA13}"/>
              </a:ext>
            </a:extLst>
          </p:cNvPr>
          <p:cNvSpPr txBox="1"/>
          <p:nvPr/>
        </p:nvSpPr>
        <p:spPr>
          <a:xfrm>
            <a:off x="938463" y="878305"/>
            <a:ext cx="79769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Core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Installed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Available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PMCLI (demo in VS Code)</a:t>
            </a:r>
          </a:p>
        </p:txBody>
      </p:sp>
    </p:spTree>
    <p:extLst>
      <p:ext uri="{BB962C8B-B14F-4D97-AF65-F5344CB8AC3E}">
        <p14:creationId xmlns:p14="http://schemas.microsoft.com/office/powerpoint/2010/main" val="343180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ADD951-D6E7-4EAB-8DA3-C6652799D104}"/>
              </a:ext>
            </a:extLst>
          </p:cNvPr>
          <p:cNvSpPr/>
          <p:nvPr/>
        </p:nvSpPr>
        <p:spPr>
          <a:xfrm>
            <a:off x="833854" y="-48634"/>
            <a:ext cx="48884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000" b="1" cap="none" spc="0" dirty="0">
                <a:ln/>
                <a:solidFill>
                  <a:schemeClr val="accent6"/>
                </a:solidFill>
                <a:effectLst/>
              </a:rPr>
              <a:t>Licensing &amp; Activation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0CF8F-CD49-415D-9B65-7FABA1A3CA13}"/>
              </a:ext>
            </a:extLst>
          </p:cNvPr>
          <p:cNvSpPr txBox="1"/>
          <p:nvPr/>
        </p:nvSpPr>
        <p:spPr>
          <a:xfrm>
            <a:off x="938463" y="878305"/>
            <a:ext cx="797693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Activation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Online &amp; Offline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Notification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Usage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Auto Restart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2000" dirty="0"/>
              <a:t>https://helpx.adobe.com/coldfusion/using/coldfusion-licensing-activation.html</a:t>
            </a:r>
          </a:p>
        </p:txBody>
      </p:sp>
    </p:spTree>
    <p:extLst>
      <p:ext uri="{BB962C8B-B14F-4D97-AF65-F5344CB8AC3E}">
        <p14:creationId xmlns:p14="http://schemas.microsoft.com/office/powerpoint/2010/main" val="224277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ADD951-D6E7-4EAB-8DA3-C6652799D104}"/>
              </a:ext>
            </a:extLst>
          </p:cNvPr>
          <p:cNvSpPr/>
          <p:nvPr/>
        </p:nvSpPr>
        <p:spPr>
          <a:xfrm>
            <a:off x="833854" y="-48634"/>
            <a:ext cx="39810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000" b="1" cap="none" spc="0" dirty="0">
                <a:ln/>
                <a:solidFill>
                  <a:schemeClr val="accent6"/>
                </a:solidFill>
                <a:effectLst/>
              </a:rPr>
              <a:t>Administrator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0CF8F-CD49-415D-9B65-7FABA1A3CA13}"/>
              </a:ext>
            </a:extLst>
          </p:cNvPr>
          <p:cNvSpPr txBox="1"/>
          <p:nvPr/>
        </p:nvSpPr>
        <p:spPr>
          <a:xfrm>
            <a:off x="938463" y="878305"/>
            <a:ext cx="797693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CFCs in </a:t>
            </a:r>
            <a:r>
              <a:rPr lang="en-US" sz="2000" dirty="0"/>
              <a:t>http://localhost:8500/CFIDE/adminapi/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Must always hit w/ active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Demo DSNs</a:t>
            </a:r>
            <a:br>
              <a:rPr lang="en-US" sz="3600" dirty="0"/>
            </a:br>
            <a:endParaRPr lang="en-US" sz="3600" dirty="0"/>
          </a:p>
          <a:p>
            <a:r>
              <a:rPr lang="en-US" sz="2000" dirty="0"/>
              <a:t>https://helpx.adobe.com/coldfusion/configuring-administering/coldfusion-administrator-api-reference.html</a:t>
            </a:r>
          </a:p>
        </p:txBody>
      </p:sp>
    </p:spTree>
    <p:extLst>
      <p:ext uri="{BB962C8B-B14F-4D97-AF65-F5344CB8AC3E}">
        <p14:creationId xmlns:p14="http://schemas.microsoft.com/office/powerpoint/2010/main" val="296916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C648F0-11A1-4460-855B-949563698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1625"/>
              </p:ext>
            </p:extLst>
          </p:nvPr>
        </p:nvGraphicFramePr>
        <p:xfrm>
          <a:off x="0" y="0"/>
          <a:ext cx="12958009" cy="8644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95160" imgH="4065480" progId="">
                  <p:embed/>
                </p:oleObj>
              </mc:Choice>
              <mc:Fallback>
                <p:oleObj r:id="rId2" imgW="6095160" imgH="40654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C648F0-11A1-4460-855B-949563698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>
                        <a:alphaModFix amt="10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958009" cy="8644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EDD5102-95CF-4D6C-8660-6B804A6E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BCF2-C1CA-478D-A654-9C2BCA4E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0">
              <a:buNone/>
            </a:pPr>
            <a:r>
              <a:rPr lang="en-US" dirty="0"/>
              <a:t>Email: </a:t>
            </a:r>
            <a:r>
              <a:rPr lang="en-US" dirty="0">
                <a:hlinkClick r:id="rId4"/>
              </a:rPr>
              <a:t>Takata@adobe.com</a:t>
            </a:r>
            <a:endParaRPr lang="en-US" dirty="0"/>
          </a:p>
          <a:p>
            <a:pPr marL="9525" indent="0">
              <a:buNone/>
            </a:pPr>
            <a:r>
              <a:rPr lang="en-US" dirty="0"/>
              <a:t>Twitter: @MarkTakata </a:t>
            </a:r>
          </a:p>
          <a:p>
            <a:pPr marL="9525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5"/>
              </a:rPr>
              <a:t>https://github.com/MarkRTakata/</a:t>
            </a:r>
            <a:endParaRPr lang="en-US" dirty="0"/>
          </a:p>
          <a:p>
            <a:pPr marL="9525" indent="0">
              <a:buNone/>
            </a:pPr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https://www.linkedin.com/in/marktakata/</a:t>
            </a:r>
            <a:endParaRPr lang="en-US" dirty="0"/>
          </a:p>
          <a:p>
            <a:pPr marL="9525" indent="0">
              <a:buNone/>
            </a:pPr>
            <a:r>
              <a:rPr lang="en-US" dirty="0"/>
              <a:t>CFML Slack: Mark Takata (Adobe)</a:t>
            </a:r>
          </a:p>
          <a:p>
            <a:pPr marL="9525" indent="0">
              <a:buNone/>
            </a:pPr>
            <a:r>
              <a:rPr lang="en-US" dirty="0"/>
              <a:t>Request Office Hours (M-F): https://calendly.com/marktakata/</a:t>
            </a:r>
          </a:p>
        </p:txBody>
      </p:sp>
    </p:spTree>
    <p:extLst>
      <p:ext uri="{BB962C8B-B14F-4D97-AF65-F5344CB8AC3E}">
        <p14:creationId xmlns:p14="http://schemas.microsoft.com/office/powerpoint/2010/main" val="1158996489"/>
      </p:ext>
    </p:extLst>
  </p:cSld>
  <p:clrMapOvr>
    <a:masterClrMapping/>
  </p:clrMapOvr>
</p:sld>
</file>

<file path=ppt/theme/theme1.xml><?xml version="1.0" encoding="utf-8"?>
<a:theme xmlns:a="http://schemas.openxmlformats.org/drawingml/2006/main" name="Adob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obe_document_cloud_presentation_template" id="{BF9739F5-FBE0-164D-A042-5A987A749CA9}" vid="{D3C0BFA1-5819-AD43-8289-DBD48A8EBF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Removing Upgrade Plan for ColdFusion from TLP &amp; CLP</Template>
  <TotalTime>7578</TotalTime>
  <Words>246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Adobe Clean</vt:lpstr>
      <vt:lpstr>Adobe Clean ExtraBold</vt:lpstr>
      <vt:lpstr>Adobe Clean SemiLight</vt:lpstr>
      <vt:lpstr>Arial</vt:lpstr>
      <vt:lpstr>Calibri</vt:lpstr>
      <vt:lpstr>Wingdings</vt:lpstr>
      <vt:lpstr>Adobe Master 2020</vt:lpstr>
      <vt:lpstr>Adobe ColdFusion Administrator – PT2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ColdFusion Marketing Update</dc:title>
  <dc:creator>Kishore Balakrishnan</dc:creator>
  <cp:lastModifiedBy>Mark Takata</cp:lastModifiedBy>
  <cp:revision>11</cp:revision>
  <dcterms:created xsi:type="dcterms:W3CDTF">2021-10-24T04:48:06Z</dcterms:created>
  <dcterms:modified xsi:type="dcterms:W3CDTF">2022-06-23T01:17:14Z</dcterms:modified>
</cp:coreProperties>
</file>